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43"/>
    <p:restoredTop sz="94654"/>
  </p:normalViewPr>
  <p:slideViewPr>
    <p:cSldViewPr snapToGrid="0" snapToObjects="1">
      <p:cViewPr varScale="1">
        <p:scale>
          <a:sx n="115" d="100"/>
          <a:sy n="115" d="100"/>
        </p:scale>
        <p:origin x="3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88D38747-4367-4BD2-8D51-C97E202738E2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49981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390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094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000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AE507A8-A5CF-4D38-AB86-7EDDA87A85D4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3057552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3781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256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983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094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3E0277FD-7DE6-41D4-930D-AC99F5AFE54E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405427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EA15526-7079-4B7B-987C-1B5FAE11A0FF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039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6/30/19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7761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5EB5C8F0-2881-4184-92C6-0E251C42A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1999" cy="4292600"/>
          </a:xfrm>
          <a:prstGeom prst="rect">
            <a:avLst/>
          </a:pr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2BCC826-0F95-4DB1-9DBA-C1F7BD609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755946"/>
            <a:ext cx="12192000" cy="3102054"/>
          </a:xfrm>
          <a:custGeom>
            <a:avLst/>
            <a:gdLst>
              <a:gd name="connsiteX0" fmla="*/ 685801 w 12192000"/>
              <a:gd name="connsiteY0" fmla="*/ 0 h 3102054"/>
              <a:gd name="connsiteX1" fmla="*/ 754064 w 12192000"/>
              <a:gd name="connsiteY1" fmla="*/ 3175 h 3102054"/>
              <a:gd name="connsiteX2" fmla="*/ 814389 w 12192000"/>
              <a:gd name="connsiteY2" fmla="*/ 9525 h 3102054"/>
              <a:gd name="connsiteX3" fmla="*/ 866776 w 12192000"/>
              <a:gd name="connsiteY3" fmla="*/ 20637 h 3102054"/>
              <a:gd name="connsiteX4" fmla="*/ 912814 w 12192000"/>
              <a:gd name="connsiteY4" fmla="*/ 36512 h 3102054"/>
              <a:gd name="connsiteX5" fmla="*/ 954089 w 12192000"/>
              <a:gd name="connsiteY5" fmla="*/ 52387 h 3102054"/>
              <a:gd name="connsiteX6" fmla="*/ 990601 w 12192000"/>
              <a:gd name="connsiteY6" fmla="*/ 68262 h 3102054"/>
              <a:gd name="connsiteX7" fmla="*/ 1028701 w 12192000"/>
              <a:gd name="connsiteY7" fmla="*/ 87312 h 3102054"/>
              <a:gd name="connsiteX8" fmla="*/ 1066801 w 12192000"/>
              <a:gd name="connsiteY8" fmla="*/ 106362 h 3102054"/>
              <a:gd name="connsiteX9" fmla="*/ 1103314 w 12192000"/>
              <a:gd name="connsiteY9" fmla="*/ 125412 h 3102054"/>
              <a:gd name="connsiteX10" fmla="*/ 1144589 w 12192000"/>
              <a:gd name="connsiteY10" fmla="*/ 141287 h 3102054"/>
              <a:gd name="connsiteX11" fmla="*/ 1190626 w 12192000"/>
              <a:gd name="connsiteY11" fmla="*/ 155575 h 3102054"/>
              <a:gd name="connsiteX12" fmla="*/ 1243014 w 12192000"/>
              <a:gd name="connsiteY12" fmla="*/ 166687 h 3102054"/>
              <a:gd name="connsiteX13" fmla="*/ 1303339 w 12192000"/>
              <a:gd name="connsiteY13" fmla="*/ 174625 h 3102054"/>
              <a:gd name="connsiteX14" fmla="*/ 1371601 w 12192000"/>
              <a:gd name="connsiteY14" fmla="*/ 176212 h 3102054"/>
              <a:gd name="connsiteX15" fmla="*/ 1439864 w 12192000"/>
              <a:gd name="connsiteY15" fmla="*/ 174625 h 3102054"/>
              <a:gd name="connsiteX16" fmla="*/ 1500189 w 12192000"/>
              <a:gd name="connsiteY16" fmla="*/ 166687 h 3102054"/>
              <a:gd name="connsiteX17" fmla="*/ 1552576 w 12192000"/>
              <a:gd name="connsiteY17" fmla="*/ 155575 h 3102054"/>
              <a:gd name="connsiteX18" fmla="*/ 1598614 w 12192000"/>
              <a:gd name="connsiteY18" fmla="*/ 141287 h 3102054"/>
              <a:gd name="connsiteX19" fmla="*/ 1639889 w 12192000"/>
              <a:gd name="connsiteY19" fmla="*/ 125412 h 3102054"/>
              <a:gd name="connsiteX20" fmla="*/ 1676401 w 12192000"/>
              <a:gd name="connsiteY20" fmla="*/ 106362 h 3102054"/>
              <a:gd name="connsiteX21" fmla="*/ 1714501 w 12192000"/>
              <a:gd name="connsiteY21" fmla="*/ 87312 h 3102054"/>
              <a:gd name="connsiteX22" fmla="*/ 1752601 w 12192000"/>
              <a:gd name="connsiteY22" fmla="*/ 68262 h 3102054"/>
              <a:gd name="connsiteX23" fmla="*/ 1789114 w 12192000"/>
              <a:gd name="connsiteY23" fmla="*/ 52387 h 3102054"/>
              <a:gd name="connsiteX24" fmla="*/ 1830389 w 12192000"/>
              <a:gd name="connsiteY24" fmla="*/ 36512 h 3102054"/>
              <a:gd name="connsiteX25" fmla="*/ 1876426 w 12192000"/>
              <a:gd name="connsiteY25" fmla="*/ 20637 h 3102054"/>
              <a:gd name="connsiteX26" fmla="*/ 1928814 w 12192000"/>
              <a:gd name="connsiteY26" fmla="*/ 9525 h 3102054"/>
              <a:gd name="connsiteX27" fmla="*/ 1989139 w 12192000"/>
              <a:gd name="connsiteY27" fmla="*/ 3175 h 3102054"/>
              <a:gd name="connsiteX28" fmla="*/ 2057401 w 12192000"/>
              <a:gd name="connsiteY28" fmla="*/ 0 h 3102054"/>
              <a:gd name="connsiteX29" fmla="*/ 2125664 w 12192000"/>
              <a:gd name="connsiteY29" fmla="*/ 3175 h 3102054"/>
              <a:gd name="connsiteX30" fmla="*/ 2185989 w 12192000"/>
              <a:gd name="connsiteY30" fmla="*/ 9525 h 3102054"/>
              <a:gd name="connsiteX31" fmla="*/ 2238376 w 12192000"/>
              <a:gd name="connsiteY31" fmla="*/ 20637 h 3102054"/>
              <a:gd name="connsiteX32" fmla="*/ 2284414 w 12192000"/>
              <a:gd name="connsiteY32" fmla="*/ 36512 h 3102054"/>
              <a:gd name="connsiteX33" fmla="*/ 2325688 w 12192000"/>
              <a:gd name="connsiteY33" fmla="*/ 52387 h 3102054"/>
              <a:gd name="connsiteX34" fmla="*/ 2362201 w 12192000"/>
              <a:gd name="connsiteY34" fmla="*/ 68262 h 3102054"/>
              <a:gd name="connsiteX35" fmla="*/ 2400301 w 12192000"/>
              <a:gd name="connsiteY35" fmla="*/ 87312 h 3102054"/>
              <a:gd name="connsiteX36" fmla="*/ 2438401 w 12192000"/>
              <a:gd name="connsiteY36" fmla="*/ 106362 h 3102054"/>
              <a:gd name="connsiteX37" fmla="*/ 2474913 w 12192000"/>
              <a:gd name="connsiteY37" fmla="*/ 125412 h 3102054"/>
              <a:gd name="connsiteX38" fmla="*/ 2516188 w 12192000"/>
              <a:gd name="connsiteY38" fmla="*/ 141287 h 3102054"/>
              <a:gd name="connsiteX39" fmla="*/ 2562226 w 12192000"/>
              <a:gd name="connsiteY39" fmla="*/ 155575 h 3102054"/>
              <a:gd name="connsiteX40" fmla="*/ 2614614 w 12192000"/>
              <a:gd name="connsiteY40" fmla="*/ 166687 h 3102054"/>
              <a:gd name="connsiteX41" fmla="*/ 2674938 w 12192000"/>
              <a:gd name="connsiteY41" fmla="*/ 174625 h 3102054"/>
              <a:gd name="connsiteX42" fmla="*/ 2743201 w 12192000"/>
              <a:gd name="connsiteY42" fmla="*/ 176212 h 3102054"/>
              <a:gd name="connsiteX43" fmla="*/ 2811464 w 12192000"/>
              <a:gd name="connsiteY43" fmla="*/ 174625 h 3102054"/>
              <a:gd name="connsiteX44" fmla="*/ 2871789 w 12192000"/>
              <a:gd name="connsiteY44" fmla="*/ 166687 h 3102054"/>
              <a:gd name="connsiteX45" fmla="*/ 2924176 w 12192000"/>
              <a:gd name="connsiteY45" fmla="*/ 155575 h 3102054"/>
              <a:gd name="connsiteX46" fmla="*/ 2970214 w 12192000"/>
              <a:gd name="connsiteY46" fmla="*/ 141287 h 3102054"/>
              <a:gd name="connsiteX47" fmla="*/ 3011489 w 12192000"/>
              <a:gd name="connsiteY47" fmla="*/ 125412 h 3102054"/>
              <a:gd name="connsiteX48" fmla="*/ 3048001 w 12192000"/>
              <a:gd name="connsiteY48" fmla="*/ 106362 h 3102054"/>
              <a:gd name="connsiteX49" fmla="*/ 3086101 w 12192000"/>
              <a:gd name="connsiteY49" fmla="*/ 87312 h 3102054"/>
              <a:gd name="connsiteX50" fmla="*/ 3124201 w 12192000"/>
              <a:gd name="connsiteY50" fmla="*/ 68262 h 3102054"/>
              <a:gd name="connsiteX51" fmla="*/ 3160714 w 12192000"/>
              <a:gd name="connsiteY51" fmla="*/ 52387 h 3102054"/>
              <a:gd name="connsiteX52" fmla="*/ 3201989 w 12192000"/>
              <a:gd name="connsiteY52" fmla="*/ 36512 h 3102054"/>
              <a:gd name="connsiteX53" fmla="*/ 3248026 w 12192000"/>
              <a:gd name="connsiteY53" fmla="*/ 20637 h 3102054"/>
              <a:gd name="connsiteX54" fmla="*/ 3300414 w 12192000"/>
              <a:gd name="connsiteY54" fmla="*/ 9525 h 3102054"/>
              <a:gd name="connsiteX55" fmla="*/ 3360739 w 12192000"/>
              <a:gd name="connsiteY55" fmla="*/ 3175 h 3102054"/>
              <a:gd name="connsiteX56" fmla="*/ 3427414 w 12192000"/>
              <a:gd name="connsiteY56" fmla="*/ 0 h 3102054"/>
              <a:gd name="connsiteX57" fmla="*/ 3497264 w 12192000"/>
              <a:gd name="connsiteY57" fmla="*/ 3175 h 3102054"/>
              <a:gd name="connsiteX58" fmla="*/ 3557589 w 12192000"/>
              <a:gd name="connsiteY58" fmla="*/ 9525 h 3102054"/>
              <a:gd name="connsiteX59" fmla="*/ 3609976 w 12192000"/>
              <a:gd name="connsiteY59" fmla="*/ 20637 h 3102054"/>
              <a:gd name="connsiteX60" fmla="*/ 3656014 w 12192000"/>
              <a:gd name="connsiteY60" fmla="*/ 36512 h 3102054"/>
              <a:gd name="connsiteX61" fmla="*/ 3697288 w 12192000"/>
              <a:gd name="connsiteY61" fmla="*/ 52387 h 3102054"/>
              <a:gd name="connsiteX62" fmla="*/ 3733801 w 12192000"/>
              <a:gd name="connsiteY62" fmla="*/ 68262 h 3102054"/>
              <a:gd name="connsiteX63" fmla="*/ 3771901 w 12192000"/>
              <a:gd name="connsiteY63" fmla="*/ 87312 h 3102054"/>
              <a:gd name="connsiteX64" fmla="*/ 3810001 w 12192000"/>
              <a:gd name="connsiteY64" fmla="*/ 106362 h 3102054"/>
              <a:gd name="connsiteX65" fmla="*/ 3846514 w 12192000"/>
              <a:gd name="connsiteY65" fmla="*/ 125412 h 3102054"/>
              <a:gd name="connsiteX66" fmla="*/ 3887789 w 12192000"/>
              <a:gd name="connsiteY66" fmla="*/ 141287 h 3102054"/>
              <a:gd name="connsiteX67" fmla="*/ 3933826 w 12192000"/>
              <a:gd name="connsiteY67" fmla="*/ 155575 h 3102054"/>
              <a:gd name="connsiteX68" fmla="*/ 3986214 w 12192000"/>
              <a:gd name="connsiteY68" fmla="*/ 166687 h 3102054"/>
              <a:gd name="connsiteX69" fmla="*/ 4046539 w 12192000"/>
              <a:gd name="connsiteY69" fmla="*/ 174625 h 3102054"/>
              <a:gd name="connsiteX70" fmla="*/ 4114801 w 12192000"/>
              <a:gd name="connsiteY70" fmla="*/ 176212 h 3102054"/>
              <a:gd name="connsiteX71" fmla="*/ 4183064 w 12192000"/>
              <a:gd name="connsiteY71" fmla="*/ 174625 h 3102054"/>
              <a:gd name="connsiteX72" fmla="*/ 4243388 w 12192000"/>
              <a:gd name="connsiteY72" fmla="*/ 166687 h 3102054"/>
              <a:gd name="connsiteX73" fmla="*/ 4295776 w 12192000"/>
              <a:gd name="connsiteY73" fmla="*/ 155575 h 3102054"/>
              <a:gd name="connsiteX74" fmla="*/ 4341813 w 12192000"/>
              <a:gd name="connsiteY74" fmla="*/ 141287 h 3102054"/>
              <a:gd name="connsiteX75" fmla="*/ 4383088 w 12192000"/>
              <a:gd name="connsiteY75" fmla="*/ 125412 h 3102054"/>
              <a:gd name="connsiteX76" fmla="*/ 4419601 w 12192000"/>
              <a:gd name="connsiteY76" fmla="*/ 106362 h 3102054"/>
              <a:gd name="connsiteX77" fmla="*/ 4495801 w 12192000"/>
              <a:gd name="connsiteY77" fmla="*/ 68262 h 3102054"/>
              <a:gd name="connsiteX78" fmla="*/ 4532314 w 12192000"/>
              <a:gd name="connsiteY78" fmla="*/ 52387 h 3102054"/>
              <a:gd name="connsiteX79" fmla="*/ 4573588 w 12192000"/>
              <a:gd name="connsiteY79" fmla="*/ 36512 h 3102054"/>
              <a:gd name="connsiteX80" fmla="*/ 4619626 w 12192000"/>
              <a:gd name="connsiteY80" fmla="*/ 20637 h 3102054"/>
              <a:gd name="connsiteX81" fmla="*/ 4672013 w 12192000"/>
              <a:gd name="connsiteY81" fmla="*/ 9525 h 3102054"/>
              <a:gd name="connsiteX82" fmla="*/ 4732338 w 12192000"/>
              <a:gd name="connsiteY82" fmla="*/ 3175 h 3102054"/>
              <a:gd name="connsiteX83" fmla="*/ 4800601 w 12192000"/>
              <a:gd name="connsiteY83" fmla="*/ 0 h 3102054"/>
              <a:gd name="connsiteX84" fmla="*/ 4868864 w 12192000"/>
              <a:gd name="connsiteY84" fmla="*/ 3175 h 3102054"/>
              <a:gd name="connsiteX85" fmla="*/ 4929188 w 12192000"/>
              <a:gd name="connsiteY85" fmla="*/ 9525 h 3102054"/>
              <a:gd name="connsiteX86" fmla="*/ 4981576 w 12192000"/>
              <a:gd name="connsiteY86" fmla="*/ 20637 h 3102054"/>
              <a:gd name="connsiteX87" fmla="*/ 5027614 w 12192000"/>
              <a:gd name="connsiteY87" fmla="*/ 36512 h 3102054"/>
              <a:gd name="connsiteX88" fmla="*/ 5068889 w 12192000"/>
              <a:gd name="connsiteY88" fmla="*/ 52387 h 3102054"/>
              <a:gd name="connsiteX89" fmla="*/ 5105402 w 12192000"/>
              <a:gd name="connsiteY89" fmla="*/ 68262 h 3102054"/>
              <a:gd name="connsiteX90" fmla="*/ 5143502 w 12192000"/>
              <a:gd name="connsiteY90" fmla="*/ 87312 h 3102054"/>
              <a:gd name="connsiteX91" fmla="*/ 5181601 w 12192000"/>
              <a:gd name="connsiteY91" fmla="*/ 106362 h 3102054"/>
              <a:gd name="connsiteX92" fmla="*/ 5218115 w 12192000"/>
              <a:gd name="connsiteY92" fmla="*/ 125412 h 3102054"/>
              <a:gd name="connsiteX93" fmla="*/ 5259388 w 12192000"/>
              <a:gd name="connsiteY93" fmla="*/ 141287 h 3102054"/>
              <a:gd name="connsiteX94" fmla="*/ 5305426 w 12192000"/>
              <a:gd name="connsiteY94" fmla="*/ 155575 h 3102054"/>
              <a:gd name="connsiteX95" fmla="*/ 5357813 w 12192000"/>
              <a:gd name="connsiteY95" fmla="*/ 166687 h 3102054"/>
              <a:gd name="connsiteX96" fmla="*/ 5418139 w 12192000"/>
              <a:gd name="connsiteY96" fmla="*/ 174625 h 3102054"/>
              <a:gd name="connsiteX97" fmla="*/ 5486401 w 12192000"/>
              <a:gd name="connsiteY97" fmla="*/ 176212 h 3102054"/>
              <a:gd name="connsiteX98" fmla="*/ 5554663 w 12192000"/>
              <a:gd name="connsiteY98" fmla="*/ 174625 h 3102054"/>
              <a:gd name="connsiteX99" fmla="*/ 5614989 w 12192000"/>
              <a:gd name="connsiteY99" fmla="*/ 166687 h 3102054"/>
              <a:gd name="connsiteX100" fmla="*/ 5667376 w 12192000"/>
              <a:gd name="connsiteY100" fmla="*/ 155575 h 3102054"/>
              <a:gd name="connsiteX101" fmla="*/ 5713414 w 12192000"/>
              <a:gd name="connsiteY101" fmla="*/ 141287 h 3102054"/>
              <a:gd name="connsiteX102" fmla="*/ 5754689 w 12192000"/>
              <a:gd name="connsiteY102" fmla="*/ 125412 h 3102054"/>
              <a:gd name="connsiteX103" fmla="*/ 5791202 w 12192000"/>
              <a:gd name="connsiteY103" fmla="*/ 106362 h 3102054"/>
              <a:gd name="connsiteX104" fmla="*/ 5829302 w 12192000"/>
              <a:gd name="connsiteY104" fmla="*/ 87312 h 3102054"/>
              <a:gd name="connsiteX105" fmla="*/ 5867402 w 12192000"/>
              <a:gd name="connsiteY105" fmla="*/ 68262 h 3102054"/>
              <a:gd name="connsiteX106" fmla="*/ 5903915 w 12192000"/>
              <a:gd name="connsiteY106" fmla="*/ 52387 h 3102054"/>
              <a:gd name="connsiteX107" fmla="*/ 5945189 w 12192000"/>
              <a:gd name="connsiteY107" fmla="*/ 36512 h 3102054"/>
              <a:gd name="connsiteX108" fmla="*/ 5991226 w 12192000"/>
              <a:gd name="connsiteY108" fmla="*/ 20637 h 3102054"/>
              <a:gd name="connsiteX109" fmla="*/ 6043614 w 12192000"/>
              <a:gd name="connsiteY109" fmla="*/ 9525 h 3102054"/>
              <a:gd name="connsiteX110" fmla="*/ 6103939 w 12192000"/>
              <a:gd name="connsiteY110" fmla="*/ 3175 h 3102054"/>
              <a:gd name="connsiteX111" fmla="*/ 6172201 w 12192000"/>
              <a:gd name="connsiteY111" fmla="*/ 0 h 3102054"/>
              <a:gd name="connsiteX112" fmla="*/ 6210301 w 12192000"/>
              <a:gd name="connsiteY112" fmla="*/ 1772 h 3102054"/>
              <a:gd name="connsiteX113" fmla="*/ 6248401 w 12192000"/>
              <a:gd name="connsiteY113" fmla="*/ 0 h 3102054"/>
              <a:gd name="connsiteX114" fmla="*/ 6316664 w 12192000"/>
              <a:gd name="connsiteY114" fmla="*/ 3175 h 3102054"/>
              <a:gd name="connsiteX115" fmla="*/ 6376989 w 12192000"/>
              <a:gd name="connsiteY115" fmla="*/ 9525 h 3102054"/>
              <a:gd name="connsiteX116" fmla="*/ 6429376 w 12192000"/>
              <a:gd name="connsiteY116" fmla="*/ 20637 h 3102054"/>
              <a:gd name="connsiteX117" fmla="*/ 6475414 w 12192000"/>
              <a:gd name="connsiteY117" fmla="*/ 36512 h 3102054"/>
              <a:gd name="connsiteX118" fmla="*/ 6516689 w 12192000"/>
              <a:gd name="connsiteY118" fmla="*/ 52387 h 3102054"/>
              <a:gd name="connsiteX119" fmla="*/ 6553202 w 12192000"/>
              <a:gd name="connsiteY119" fmla="*/ 68262 h 3102054"/>
              <a:gd name="connsiteX120" fmla="*/ 6591302 w 12192000"/>
              <a:gd name="connsiteY120" fmla="*/ 87312 h 3102054"/>
              <a:gd name="connsiteX121" fmla="*/ 6629401 w 12192000"/>
              <a:gd name="connsiteY121" fmla="*/ 106362 h 3102054"/>
              <a:gd name="connsiteX122" fmla="*/ 6665915 w 12192000"/>
              <a:gd name="connsiteY122" fmla="*/ 125412 h 3102054"/>
              <a:gd name="connsiteX123" fmla="*/ 6707189 w 12192000"/>
              <a:gd name="connsiteY123" fmla="*/ 141287 h 3102054"/>
              <a:gd name="connsiteX124" fmla="*/ 6753226 w 12192000"/>
              <a:gd name="connsiteY124" fmla="*/ 155575 h 3102054"/>
              <a:gd name="connsiteX125" fmla="*/ 6805614 w 12192000"/>
              <a:gd name="connsiteY125" fmla="*/ 166687 h 3102054"/>
              <a:gd name="connsiteX126" fmla="*/ 6865939 w 12192000"/>
              <a:gd name="connsiteY126" fmla="*/ 174625 h 3102054"/>
              <a:gd name="connsiteX127" fmla="*/ 6934201 w 12192000"/>
              <a:gd name="connsiteY127" fmla="*/ 176212 h 3102054"/>
              <a:gd name="connsiteX128" fmla="*/ 7002464 w 12192000"/>
              <a:gd name="connsiteY128" fmla="*/ 174625 h 3102054"/>
              <a:gd name="connsiteX129" fmla="*/ 7062789 w 12192000"/>
              <a:gd name="connsiteY129" fmla="*/ 166687 h 3102054"/>
              <a:gd name="connsiteX130" fmla="*/ 7115176 w 12192000"/>
              <a:gd name="connsiteY130" fmla="*/ 155575 h 3102054"/>
              <a:gd name="connsiteX131" fmla="*/ 7161214 w 12192000"/>
              <a:gd name="connsiteY131" fmla="*/ 141287 h 3102054"/>
              <a:gd name="connsiteX132" fmla="*/ 7202489 w 12192000"/>
              <a:gd name="connsiteY132" fmla="*/ 125412 h 3102054"/>
              <a:gd name="connsiteX133" fmla="*/ 7239001 w 12192000"/>
              <a:gd name="connsiteY133" fmla="*/ 106362 h 3102054"/>
              <a:gd name="connsiteX134" fmla="*/ 7277101 w 12192000"/>
              <a:gd name="connsiteY134" fmla="*/ 87312 h 3102054"/>
              <a:gd name="connsiteX135" fmla="*/ 7315201 w 12192000"/>
              <a:gd name="connsiteY135" fmla="*/ 68262 h 3102054"/>
              <a:gd name="connsiteX136" fmla="*/ 7351714 w 12192000"/>
              <a:gd name="connsiteY136" fmla="*/ 52387 h 3102054"/>
              <a:gd name="connsiteX137" fmla="*/ 7392989 w 12192000"/>
              <a:gd name="connsiteY137" fmla="*/ 36512 h 3102054"/>
              <a:gd name="connsiteX138" fmla="*/ 7439026 w 12192000"/>
              <a:gd name="connsiteY138" fmla="*/ 20637 h 3102054"/>
              <a:gd name="connsiteX139" fmla="*/ 7491414 w 12192000"/>
              <a:gd name="connsiteY139" fmla="*/ 9525 h 3102054"/>
              <a:gd name="connsiteX140" fmla="*/ 7551739 w 12192000"/>
              <a:gd name="connsiteY140" fmla="*/ 3175 h 3102054"/>
              <a:gd name="connsiteX141" fmla="*/ 7620001 w 12192000"/>
              <a:gd name="connsiteY141" fmla="*/ 0 h 3102054"/>
              <a:gd name="connsiteX142" fmla="*/ 7688264 w 12192000"/>
              <a:gd name="connsiteY142" fmla="*/ 3175 h 3102054"/>
              <a:gd name="connsiteX143" fmla="*/ 7748589 w 12192000"/>
              <a:gd name="connsiteY143" fmla="*/ 9525 h 3102054"/>
              <a:gd name="connsiteX144" fmla="*/ 7800976 w 12192000"/>
              <a:gd name="connsiteY144" fmla="*/ 20637 h 3102054"/>
              <a:gd name="connsiteX145" fmla="*/ 7847014 w 12192000"/>
              <a:gd name="connsiteY145" fmla="*/ 36512 h 3102054"/>
              <a:gd name="connsiteX146" fmla="*/ 7888289 w 12192000"/>
              <a:gd name="connsiteY146" fmla="*/ 52387 h 3102054"/>
              <a:gd name="connsiteX147" fmla="*/ 7924801 w 12192000"/>
              <a:gd name="connsiteY147" fmla="*/ 68262 h 3102054"/>
              <a:gd name="connsiteX148" fmla="*/ 7962901 w 12192000"/>
              <a:gd name="connsiteY148" fmla="*/ 87312 h 3102054"/>
              <a:gd name="connsiteX149" fmla="*/ 8001001 w 12192000"/>
              <a:gd name="connsiteY149" fmla="*/ 106362 h 3102054"/>
              <a:gd name="connsiteX150" fmla="*/ 8037514 w 12192000"/>
              <a:gd name="connsiteY150" fmla="*/ 125412 h 3102054"/>
              <a:gd name="connsiteX151" fmla="*/ 8078789 w 12192000"/>
              <a:gd name="connsiteY151" fmla="*/ 141287 h 3102054"/>
              <a:gd name="connsiteX152" fmla="*/ 8124826 w 12192000"/>
              <a:gd name="connsiteY152" fmla="*/ 155575 h 3102054"/>
              <a:gd name="connsiteX153" fmla="*/ 8177214 w 12192000"/>
              <a:gd name="connsiteY153" fmla="*/ 166687 h 3102054"/>
              <a:gd name="connsiteX154" fmla="*/ 8237539 w 12192000"/>
              <a:gd name="connsiteY154" fmla="*/ 174625 h 3102054"/>
              <a:gd name="connsiteX155" fmla="*/ 8305801 w 12192000"/>
              <a:gd name="connsiteY155" fmla="*/ 176212 h 3102054"/>
              <a:gd name="connsiteX156" fmla="*/ 8374064 w 12192000"/>
              <a:gd name="connsiteY156" fmla="*/ 174625 h 3102054"/>
              <a:gd name="connsiteX157" fmla="*/ 8434388 w 12192000"/>
              <a:gd name="connsiteY157" fmla="*/ 166687 h 3102054"/>
              <a:gd name="connsiteX158" fmla="*/ 8486776 w 12192000"/>
              <a:gd name="connsiteY158" fmla="*/ 155575 h 3102054"/>
              <a:gd name="connsiteX159" fmla="*/ 8532814 w 12192000"/>
              <a:gd name="connsiteY159" fmla="*/ 141287 h 3102054"/>
              <a:gd name="connsiteX160" fmla="*/ 8574088 w 12192000"/>
              <a:gd name="connsiteY160" fmla="*/ 125412 h 3102054"/>
              <a:gd name="connsiteX161" fmla="*/ 8610600 w 12192000"/>
              <a:gd name="connsiteY161" fmla="*/ 106362 h 3102054"/>
              <a:gd name="connsiteX162" fmla="*/ 8648700 w 12192000"/>
              <a:gd name="connsiteY162" fmla="*/ 87312 h 3102054"/>
              <a:gd name="connsiteX163" fmla="*/ 8686800 w 12192000"/>
              <a:gd name="connsiteY163" fmla="*/ 68262 h 3102054"/>
              <a:gd name="connsiteX164" fmla="*/ 8723314 w 12192000"/>
              <a:gd name="connsiteY164" fmla="*/ 52387 h 3102054"/>
              <a:gd name="connsiteX165" fmla="*/ 8764588 w 12192000"/>
              <a:gd name="connsiteY165" fmla="*/ 36512 h 3102054"/>
              <a:gd name="connsiteX166" fmla="*/ 8810626 w 12192000"/>
              <a:gd name="connsiteY166" fmla="*/ 20637 h 3102054"/>
              <a:gd name="connsiteX167" fmla="*/ 8863014 w 12192000"/>
              <a:gd name="connsiteY167" fmla="*/ 9525 h 3102054"/>
              <a:gd name="connsiteX168" fmla="*/ 8923338 w 12192000"/>
              <a:gd name="connsiteY168" fmla="*/ 3175 h 3102054"/>
              <a:gd name="connsiteX169" fmla="*/ 8990014 w 12192000"/>
              <a:gd name="connsiteY169" fmla="*/ 0 h 3102054"/>
              <a:gd name="connsiteX170" fmla="*/ 9059864 w 12192000"/>
              <a:gd name="connsiteY170" fmla="*/ 3175 h 3102054"/>
              <a:gd name="connsiteX171" fmla="*/ 9120188 w 12192000"/>
              <a:gd name="connsiteY171" fmla="*/ 9525 h 3102054"/>
              <a:gd name="connsiteX172" fmla="*/ 9172576 w 12192000"/>
              <a:gd name="connsiteY172" fmla="*/ 20637 h 3102054"/>
              <a:gd name="connsiteX173" fmla="*/ 9218614 w 12192000"/>
              <a:gd name="connsiteY173" fmla="*/ 36512 h 3102054"/>
              <a:gd name="connsiteX174" fmla="*/ 9259888 w 12192000"/>
              <a:gd name="connsiteY174" fmla="*/ 52387 h 3102054"/>
              <a:gd name="connsiteX175" fmla="*/ 9296400 w 12192000"/>
              <a:gd name="connsiteY175" fmla="*/ 68262 h 3102054"/>
              <a:gd name="connsiteX176" fmla="*/ 9334500 w 12192000"/>
              <a:gd name="connsiteY176" fmla="*/ 87312 h 3102054"/>
              <a:gd name="connsiteX177" fmla="*/ 9372600 w 12192000"/>
              <a:gd name="connsiteY177" fmla="*/ 106362 h 3102054"/>
              <a:gd name="connsiteX178" fmla="*/ 9409114 w 12192000"/>
              <a:gd name="connsiteY178" fmla="*/ 125412 h 3102054"/>
              <a:gd name="connsiteX179" fmla="*/ 9450388 w 12192000"/>
              <a:gd name="connsiteY179" fmla="*/ 141287 h 3102054"/>
              <a:gd name="connsiteX180" fmla="*/ 9496426 w 12192000"/>
              <a:gd name="connsiteY180" fmla="*/ 155575 h 3102054"/>
              <a:gd name="connsiteX181" fmla="*/ 9548814 w 12192000"/>
              <a:gd name="connsiteY181" fmla="*/ 166687 h 3102054"/>
              <a:gd name="connsiteX182" fmla="*/ 9609138 w 12192000"/>
              <a:gd name="connsiteY182" fmla="*/ 174625 h 3102054"/>
              <a:gd name="connsiteX183" fmla="*/ 9677400 w 12192000"/>
              <a:gd name="connsiteY183" fmla="*/ 176212 h 3102054"/>
              <a:gd name="connsiteX184" fmla="*/ 9745664 w 12192000"/>
              <a:gd name="connsiteY184" fmla="*/ 174625 h 3102054"/>
              <a:gd name="connsiteX185" fmla="*/ 9805988 w 12192000"/>
              <a:gd name="connsiteY185" fmla="*/ 166687 h 3102054"/>
              <a:gd name="connsiteX186" fmla="*/ 9858376 w 12192000"/>
              <a:gd name="connsiteY186" fmla="*/ 155575 h 3102054"/>
              <a:gd name="connsiteX187" fmla="*/ 9904414 w 12192000"/>
              <a:gd name="connsiteY187" fmla="*/ 141287 h 3102054"/>
              <a:gd name="connsiteX188" fmla="*/ 9945688 w 12192000"/>
              <a:gd name="connsiteY188" fmla="*/ 125412 h 3102054"/>
              <a:gd name="connsiteX189" fmla="*/ 9982200 w 12192000"/>
              <a:gd name="connsiteY189" fmla="*/ 106362 h 3102054"/>
              <a:gd name="connsiteX190" fmla="*/ 10058400 w 12192000"/>
              <a:gd name="connsiteY190" fmla="*/ 68262 h 3102054"/>
              <a:gd name="connsiteX191" fmla="*/ 10094914 w 12192000"/>
              <a:gd name="connsiteY191" fmla="*/ 52387 h 3102054"/>
              <a:gd name="connsiteX192" fmla="*/ 10136188 w 12192000"/>
              <a:gd name="connsiteY192" fmla="*/ 36512 h 3102054"/>
              <a:gd name="connsiteX193" fmla="*/ 10182226 w 12192000"/>
              <a:gd name="connsiteY193" fmla="*/ 20637 h 3102054"/>
              <a:gd name="connsiteX194" fmla="*/ 10234614 w 12192000"/>
              <a:gd name="connsiteY194" fmla="*/ 9525 h 3102054"/>
              <a:gd name="connsiteX195" fmla="*/ 10294938 w 12192000"/>
              <a:gd name="connsiteY195" fmla="*/ 3175 h 3102054"/>
              <a:gd name="connsiteX196" fmla="*/ 10363200 w 12192000"/>
              <a:gd name="connsiteY196" fmla="*/ 0 h 3102054"/>
              <a:gd name="connsiteX197" fmla="*/ 10431464 w 12192000"/>
              <a:gd name="connsiteY197" fmla="*/ 3175 h 3102054"/>
              <a:gd name="connsiteX198" fmla="*/ 10491788 w 12192000"/>
              <a:gd name="connsiteY198" fmla="*/ 9525 h 3102054"/>
              <a:gd name="connsiteX199" fmla="*/ 10544176 w 12192000"/>
              <a:gd name="connsiteY199" fmla="*/ 20637 h 3102054"/>
              <a:gd name="connsiteX200" fmla="*/ 10590214 w 12192000"/>
              <a:gd name="connsiteY200" fmla="*/ 36512 h 3102054"/>
              <a:gd name="connsiteX201" fmla="*/ 10631488 w 12192000"/>
              <a:gd name="connsiteY201" fmla="*/ 52387 h 3102054"/>
              <a:gd name="connsiteX202" fmla="*/ 10668000 w 12192000"/>
              <a:gd name="connsiteY202" fmla="*/ 68262 h 3102054"/>
              <a:gd name="connsiteX203" fmla="*/ 10706100 w 12192000"/>
              <a:gd name="connsiteY203" fmla="*/ 87312 h 3102054"/>
              <a:gd name="connsiteX204" fmla="*/ 10744200 w 12192000"/>
              <a:gd name="connsiteY204" fmla="*/ 106362 h 3102054"/>
              <a:gd name="connsiteX205" fmla="*/ 10780714 w 12192000"/>
              <a:gd name="connsiteY205" fmla="*/ 125412 h 3102054"/>
              <a:gd name="connsiteX206" fmla="*/ 10821988 w 12192000"/>
              <a:gd name="connsiteY206" fmla="*/ 141287 h 3102054"/>
              <a:gd name="connsiteX207" fmla="*/ 10868026 w 12192000"/>
              <a:gd name="connsiteY207" fmla="*/ 155575 h 3102054"/>
              <a:gd name="connsiteX208" fmla="*/ 10920414 w 12192000"/>
              <a:gd name="connsiteY208" fmla="*/ 166687 h 3102054"/>
              <a:gd name="connsiteX209" fmla="*/ 10980738 w 12192000"/>
              <a:gd name="connsiteY209" fmla="*/ 174625 h 3102054"/>
              <a:gd name="connsiteX210" fmla="*/ 11049000 w 12192000"/>
              <a:gd name="connsiteY210" fmla="*/ 176212 h 3102054"/>
              <a:gd name="connsiteX211" fmla="*/ 11117264 w 12192000"/>
              <a:gd name="connsiteY211" fmla="*/ 174625 h 3102054"/>
              <a:gd name="connsiteX212" fmla="*/ 11177588 w 12192000"/>
              <a:gd name="connsiteY212" fmla="*/ 166687 h 3102054"/>
              <a:gd name="connsiteX213" fmla="*/ 11229976 w 12192000"/>
              <a:gd name="connsiteY213" fmla="*/ 155575 h 3102054"/>
              <a:gd name="connsiteX214" fmla="*/ 11276014 w 12192000"/>
              <a:gd name="connsiteY214" fmla="*/ 141287 h 3102054"/>
              <a:gd name="connsiteX215" fmla="*/ 11317288 w 12192000"/>
              <a:gd name="connsiteY215" fmla="*/ 125412 h 3102054"/>
              <a:gd name="connsiteX216" fmla="*/ 11353800 w 12192000"/>
              <a:gd name="connsiteY216" fmla="*/ 106362 h 3102054"/>
              <a:gd name="connsiteX217" fmla="*/ 11391900 w 12192000"/>
              <a:gd name="connsiteY217" fmla="*/ 87312 h 3102054"/>
              <a:gd name="connsiteX218" fmla="*/ 11430000 w 12192000"/>
              <a:gd name="connsiteY218" fmla="*/ 68263 h 3102054"/>
              <a:gd name="connsiteX219" fmla="*/ 11466514 w 12192000"/>
              <a:gd name="connsiteY219" fmla="*/ 52388 h 3102054"/>
              <a:gd name="connsiteX220" fmla="*/ 11507788 w 12192000"/>
              <a:gd name="connsiteY220" fmla="*/ 36513 h 3102054"/>
              <a:gd name="connsiteX221" fmla="*/ 11553826 w 12192000"/>
              <a:gd name="connsiteY221" fmla="*/ 20638 h 3102054"/>
              <a:gd name="connsiteX222" fmla="*/ 11606214 w 12192000"/>
              <a:gd name="connsiteY222" fmla="*/ 9525 h 3102054"/>
              <a:gd name="connsiteX223" fmla="*/ 11666538 w 12192000"/>
              <a:gd name="connsiteY223" fmla="*/ 3175 h 3102054"/>
              <a:gd name="connsiteX224" fmla="*/ 11734800 w 12192000"/>
              <a:gd name="connsiteY224" fmla="*/ 0 h 3102054"/>
              <a:gd name="connsiteX225" fmla="*/ 11803064 w 12192000"/>
              <a:gd name="connsiteY225" fmla="*/ 3175 h 3102054"/>
              <a:gd name="connsiteX226" fmla="*/ 11863388 w 12192000"/>
              <a:gd name="connsiteY226" fmla="*/ 9525 h 3102054"/>
              <a:gd name="connsiteX227" fmla="*/ 11915776 w 12192000"/>
              <a:gd name="connsiteY227" fmla="*/ 20638 h 3102054"/>
              <a:gd name="connsiteX228" fmla="*/ 11961814 w 12192000"/>
              <a:gd name="connsiteY228" fmla="*/ 36513 h 3102054"/>
              <a:gd name="connsiteX229" fmla="*/ 12003088 w 12192000"/>
              <a:gd name="connsiteY229" fmla="*/ 52388 h 3102054"/>
              <a:gd name="connsiteX230" fmla="*/ 12039600 w 12192000"/>
              <a:gd name="connsiteY230" fmla="*/ 68263 h 3102054"/>
              <a:gd name="connsiteX231" fmla="*/ 12077700 w 12192000"/>
              <a:gd name="connsiteY231" fmla="*/ 87313 h 3102054"/>
              <a:gd name="connsiteX232" fmla="*/ 12115800 w 12192000"/>
              <a:gd name="connsiteY232" fmla="*/ 106363 h 3102054"/>
              <a:gd name="connsiteX233" fmla="*/ 12152314 w 12192000"/>
              <a:gd name="connsiteY233" fmla="*/ 125413 h 3102054"/>
              <a:gd name="connsiteX234" fmla="*/ 12192000 w 12192000"/>
              <a:gd name="connsiteY234" fmla="*/ 140677 h 3102054"/>
              <a:gd name="connsiteX235" fmla="*/ 12192000 w 12192000"/>
              <a:gd name="connsiteY235" fmla="*/ 885826 h 3102054"/>
              <a:gd name="connsiteX236" fmla="*/ 12191999 w 12192000"/>
              <a:gd name="connsiteY236" fmla="*/ 885826 h 3102054"/>
              <a:gd name="connsiteX237" fmla="*/ 12191999 w 12192000"/>
              <a:gd name="connsiteY237" fmla="*/ 3102054 h 3102054"/>
              <a:gd name="connsiteX238" fmla="*/ 0 w 12192000"/>
              <a:gd name="connsiteY238" fmla="*/ 3102054 h 3102054"/>
              <a:gd name="connsiteX239" fmla="*/ 0 w 12192000"/>
              <a:gd name="connsiteY239" fmla="*/ 638254 h 3102054"/>
              <a:gd name="connsiteX240" fmla="*/ 1 w 12192000"/>
              <a:gd name="connsiteY240" fmla="*/ 638254 h 3102054"/>
              <a:gd name="connsiteX241" fmla="*/ 1 w 12192000"/>
              <a:gd name="connsiteY241" fmla="*/ 176212 h 3102054"/>
              <a:gd name="connsiteX242" fmla="*/ 68264 w 12192000"/>
              <a:gd name="connsiteY242" fmla="*/ 174625 h 3102054"/>
              <a:gd name="connsiteX243" fmla="*/ 128589 w 12192000"/>
              <a:gd name="connsiteY243" fmla="*/ 166687 h 3102054"/>
              <a:gd name="connsiteX244" fmla="*/ 180976 w 12192000"/>
              <a:gd name="connsiteY244" fmla="*/ 155575 h 3102054"/>
              <a:gd name="connsiteX245" fmla="*/ 227014 w 12192000"/>
              <a:gd name="connsiteY245" fmla="*/ 141287 h 3102054"/>
              <a:gd name="connsiteX246" fmla="*/ 268289 w 12192000"/>
              <a:gd name="connsiteY246" fmla="*/ 125412 h 3102054"/>
              <a:gd name="connsiteX247" fmla="*/ 304801 w 12192000"/>
              <a:gd name="connsiteY247" fmla="*/ 106362 h 3102054"/>
              <a:gd name="connsiteX248" fmla="*/ 342901 w 12192000"/>
              <a:gd name="connsiteY248" fmla="*/ 87312 h 3102054"/>
              <a:gd name="connsiteX249" fmla="*/ 381001 w 12192000"/>
              <a:gd name="connsiteY249" fmla="*/ 68262 h 3102054"/>
              <a:gd name="connsiteX250" fmla="*/ 417514 w 12192000"/>
              <a:gd name="connsiteY250" fmla="*/ 52387 h 3102054"/>
              <a:gd name="connsiteX251" fmla="*/ 458789 w 12192000"/>
              <a:gd name="connsiteY251" fmla="*/ 36512 h 3102054"/>
              <a:gd name="connsiteX252" fmla="*/ 504826 w 12192000"/>
              <a:gd name="connsiteY252" fmla="*/ 20637 h 3102054"/>
              <a:gd name="connsiteX253" fmla="*/ 557214 w 12192000"/>
              <a:gd name="connsiteY253" fmla="*/ 9525 h 3102054"/>
              <a:gd name="connsiteX254" fmla="*/ 617539 w 12192000"/>
              <a:gd name="connsiteY254" fmla="*/ 3175 h 310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</a:cxnLst>
            <a:rect l="l" t="t" r="r" b="b"/>
            <a:pathLst>
              <a:path w="12192000" h="3102054">
                <a:moveTo>
                  <a:pt x="685801" y="0"/>
                </a:moveTo>
                <a:lnTo>
                  <a:pt x="754064" y="3175"/>
                </a:lnTo>
                <a:lnTo>
                  <a:pt x="814389" y="9525"/>
                </a:lnTo>
                <a:lnTo>
                  <a:pt x="866776" y="20637"/>
                </a:lnTo>
                <a:lnTo>
                  <a:pt x="912814" y="36512"/>
                </a:lnTo>
                <a:lnTo>
                  <a:pt x="954089" y="52387"/>
                </a:lnTo>
                <a:lnTo>
                  <a:pt x="990601" y="68262"/>
                </a:lnTo>
                <a:lnTo>
                  <a:pt x="1028701" y="87312"/>
                </a:lnTo>
                <a:lnTo>
                  <a:pt x="1066801" y="106362"/>
                </a:lnTo>
                <a:lnTo>
                  <a:pt x="1103314" y="125412"/>
                </a:lnTo>
                <a:lnTo>
                  <a:pt x="1144589" y="141287"/>
                </a:lnTo>
                <a:lnTo>
                  <a:pt x="1190626" y="155575"/>
                </a:lnTo>
                <a:lnTo>
                  <a:pt x="1243014" y="166687"/>
                </a:lnTo>
                <a:lnTo>
                  <a:pt x="1303339" y="174625"/>
                </a:lnTo>
                <a:lnTo>
                  <a:pt x="1371601" y="176212"/>
                </a:lnTo>
                <a:lnTo>
                  <a:pt x="1439864" y="174625"/>
                </a:lnTo>
                <a:lnTo>
                  <a:pt x="1500189" y="166687"/>
                </a:lnTo>
                <a:lnTo>
                  <a:pt x="1552576" y="155575"/>
                </a:lnTo>
                <a:lnTo>
                  <a:pt x="1598614" y="141287"/>
                </a:lnTo>
                <a:lnTo>
                  <a:pt x="1639889" y="125412"/>
                </a:lnTo>
                <a:lnTo>
                  <a:pt x="1676401" y="106362"/>
                </a:lnTo>
                <a:lnTo>
                  <a:pt x="1714501" y="87312"/>
                </a:lnTo>
                <a:lnTo>
                  <a:pt x="1752601" y="68262"/>
                </a:lnTo>
                <a:lnTo>
                  <a:pt x="1789114" y="52387"/>
                </a:lnTo>
                <a:lnTo>
                  <a:pt x="1830389" y="36512"/>
                </a:lnTo>
                <a:lnTo>
                  <a:pt x="1876426" y="20637"/>
                </a:lnTo>
                <a:lnTo>
                  <a:pt x="1928814" y="9525"/>
                </a:lnTo>
                <a:lnTo>
                  <a:pt x="1989139" y="3175"/>
                </a:lnTo>
                <a:lnTo>
                  <a:pt x="2057401" y="0"/>
                </a:lnTo>
                <a:lnTo>
                  <a:pt x="2125664" y="3175"/>
                </a:lnTo>
                <a:lnTo>
                  <a:pt x="2185989" y="9525"/>
                </a:lnTo>
                <a:lnTo>
                  <a:pt x="2238376" y="20637"/>
                </a:lnTo>
                <a:lnTo>
                  <a:pt x="2284414" y="36512"/>
                </a:lnTo>
                <a:lnTo>
                  <a:pt x="2325688" y="52387"/>
                </a:lnTo>
                <a:lnTo>
                  <a:pt x="2362201" y="68262"/>
                </a:lnTo>
                <a:lnTo>
                  <a:pt x="2400301" y="87312"/>
                </a:lnTo>
                <a:lnTo>
                  <a:pt x="2438401" y="106362"/>
                </a:lnTo>
                <a:lnTo>
                  <a:pt x="2474913" y="125412"/>
                </a:lnTo>
                <a:lnTo>
                  <a:pt x="2516188" y="141287"/>
                </a:lnTo>
                <a:lnTo>
                  <a:pt x="2562226" y="155575"/>
                </a:lnTo>
                <a:lnTo>
                  <a:pt x="2614614" y="166687"/>
                </a:lnTo>
                <a:lnTo>
                  <a:pt x="2674938" y="174625"/>
                </a:lnTo>
                <a:lnTo>
                  <a:pt x="2743201" y="176212"/>
                </a:lnTo>
                <a:lnTo>
                  <a:pt x="2811464" y="174625"/>
                </a:lnTo>
                <a:lnTo>
                  <a:pt x="2871789" y="166687"/>
                </a:lnTo>
                <a:lnTo>
                  <a:pt x="2924176" y="155575"/>
                </a:lnTo>
                <a:lnTo>
                  <a:pt x="2970214" y="141287"/>
                </a:lnTo>
                <a:lnTo>
                  <a:pt x="3011489" y="125412"/>
                </a:lnTo>
                <a:lnTo>
                  <a:pt x="3048001" y="106362"/>
                </a:lnTo>
                <a:lnTo>
                  <a:pt x="3086101" y="87312"/>
                </a:lnTo>
                <a:lnTo>
                  <a:pt x="3124201" y="68262"/>
                </a:lnTo>
                <a:lnTo>
                  <a:pt x="3160714" y="52387"/>
                </a:lnTo>
                <a:lnTo>
                  <a:pt x="3201989" y="36512"/>
                </a:lnTo>
                <a:lnTo>
                  <a:pt x="3248026" y="20637"/>
                </a:lnTo>
                <a:lnTo>
                  <a:pt x="3300414" y="9525"/>
                </a:lnTo>
                <a:lnTo>
                  <a:pt x="3360739" y="3175"/>
                </a:lnTo>
                <a:lnTo>
                  <a:pt x="3427414" y="0"/>
                </a:lnTo>
                <a:lnTo>
                  <a:pt x="3497264" y="3175"/>
                </a:lnTo>
                <a:lnTo>
                  <a:pt x="3557589" y="9525"/>
                </a:lnTo>
                <a:lnTo>
                  <a:pt x="3609976" y="20637"/>
                </a:lnTo>
                <a:lnTo>
                  <a:pt x="3656014" y="36512"/>
                </a:lnTo>
                <a:lnTo>
                  <a:pt x="3697288" y="52387"/>
                </a:lnTo>
                <a:lnTo>
                  <a:pt x="3733801" y="68262"/>
                </a:lnTo>
                <a:lnTo>
                  <a:pt x="3771901" y="87312"/>
                </a:lnTo>
                <a:lnTo>
                  <a:pt x="3810001" y="106362"/>
                </a:lnTo>
                <a:lnTo>
                  <a:pt x="3846514" y="125412"/>
                </a:lnTo>
                <a:lnTo>
                  <a:pt x="3887789" y="141287"/>
                </a:lnTo>
                <a:lnTo>
                  <a:pt x="3933826" y="155575"/>
                </a:lnTo>
                <a:lnTo>
                  <a:pt x="3986214" y="166687"/>
                </a:lnTo>
                <a:lnTo>
                  <a:pt x="4046539" y="174625"/>
                </a:lnTo>
                <a:lnTo>
                  <a:pt x="4114801" y="176212"/>
                </a:lnTo>
                <a:lnTo>
                  <a:pt x="4183064" y="174625"/>
                </a:lnTo>
                <a:lnTo>
                  <a:pt x="4243388" y="166687"/>
                </a:lnTo>
                <a:lnTo>
                  <a:pt x="4295776" y="155575"/>
                </a:lnTo>
                <a:lnTo>
                  <a:pt x="4341813" y="141287"/>
                </a:lnTo>
                <a:lnTo>
                  <a:pt x="4383088" y="125412"/>
                </a:lnTo>
                <a:lnTo>
                  <a:pt x="4419601" y="106362"/>
                </a:lnTo>
                <a:lnTo>
                  <a:pt x="4495801" y="68262"/>
                </a:lnTo>
                <a:lnTo>
                  <a:pt x="4532314" y="52387"/>
                </a:lnTo>
                <a:lnTo>
                  <a:pt x="4573588" y="36512"/>
                </a:lnTo>
                <a:lnTo>
                  <a:pt x="4619626" y="20637"/>
                </a:lnTo>
                <a:lnTo>
                  <a:pt x="4672013" y="9525"/>
                </a:lnTo>
                <a:lnTo>
                  <a:pt x="4732338" y="3175"/>
                </a:lnTo>
                <a:lnTo>
                  <a:pt x="4800601" y="0"/>
                </a:lnTo>
                <a:lnTo>
                  <a:pt x="4868864" y="3175"/>
                </a:lnTo>
                <a:lnTo>
                  <a:pt x="4929188" y="9525"/>
                </a:lnTo>
                <a:lnTo>
                  <a:pt x="4981576" y="20637"/>
                </a:lnTo>
                <a:lnTo>
                  <a:pt x="5027614" y="36512"/>
                </a:lnTo>
                <a:lnTo>
                  <a:pt x="5068889" y="52387"/>
                </a:lnTo>
                <a:lnTo>
                  <a:pt x="5105402" y="68262"/>
                </a:lnTo>
                <a:lnTo>
                  <a:pt x="5143502" y="87312"/>
                </a:lnTo>
                <a:lnTo>
                  <a:pt x="5181601" y="106362"/>
                </a:lnTo>
                <a:lnTo>
                  <a:pt x="5218115" y="125412"/>
                </a:lnTo>
                <a:lnTo>
                  <a:pt x="5259388" y="141287"/>
                </a:lnTo>
                <a:lnTo>
                  <a:pt x="5305426" y="155575"/>
                </a:lnTo>
                <a:lnTo>
                  <a:pt x="5357813" y="166687"/>
                </a:lnTo>
                <a:lnTo>
                  <a:pt x="5418139" y="174625"/>
                </a:lnTo>
                <a:lnTo>
                  <a:pt x="5486401" y="176212"/>
                </a:lnTo>
                <a:lnTo>
                  <a:pt x="5554663" y="174625"/>
                </a:lnTo>
                <a:lnTo>
                  <a:pt x="5614989" y="166687"/>
                </a:lnTo>
                <a:lnTo>
                  <a:pt x="5667376" y="155575"/>
                </a:lnTo>
                <a:lnTo>
                  <a:pt x="5713414" y="141287"/>
                </a:lnTo>
                <a:lnTo>
                  <a:pt x="5754689" y="125412"/>
                </a:lnTo>
                <a:lnTo>
                  <a:pt x="5791202" y="106362"/>
                </a:lnTo>
                <a:lnTo>
                  <a:pt x="5829302" y="87312"/>
                </a:lnTo>
                <a:lnTo>
                  <a:pt x="5867402" y="68262"/>
                </a:lnTo>
                <a:lnTo>
                  <a:pt x="5903915" y="52387"/>
                </a:lnTo>
                <a:lnTo>
                  <a:pt x="5945189" y="36512"/>
                </a:lnTo>
                <a:lnTo>
                  <a:pt x="5991226" y="20637"/>
                </a:lnTo>
                <a:lnTo>
                  <a:pt x="6043614" y="9525"/>
                </a:lnTo>
                <a:lnTo>
                  <a:pt x="6103939" y="3175"/>
                </a:lnTo>
                <a:lnTo>
                  <a:pt x="6172201" y="0"/>
                </a:lnTo>
                <a:lnTo>
                  <a:pt x="6210301" y="1772"/>
                </a:lnTo>
                <a:lnTo>
                  <a:pt x="6248401" y="0"/>
                </a:lnTo>
                <a:lnTo>
                  <a:pt x="6316664" y="3175"/>
                </a:lnTo>
                <a:lnTo>
                  <a:pt x="6376989" y="9525"/>
                </a:lnTo>
                <a:lnTo>
                  <a:pt x="6429376" y="20637"/>
                </a:lnTo>
                <a:lnTo>
                  <a:pt x="6475414" y="36512"/>
                </a:lnTo>
                <a:lnTo>
                  <a:pt x="6516689" y="52387"/>
                </a:lnTo>
                <a:lnTo>
                  <a:pt x="6553202" y="68262"/>
                </a:lnTo>
                <a:lnTo>
                  <a:pt x="6591302" y="87312"/>
                </a:lnTo>
                <a:lnTo>
                  <a:pt x="6629401" y="106362"/>
                </a:lnTo>
                <a:lnTo>
                  <a:pt x="6665915" y="125412"/>
                </a:lnTo>
                <a:lnTo>
                  <a:pt x="6707189" y="141287"/>
                </a:lnTo>
                <a:lnTo>
                  <a:pt x="6753226" y="155575"/>
                </a:lnTo>
                <a:lnTo>
                  <a:pt x="6805614" y="166687"/>
                </a:lnTo>
                <a:lnTo>
                  <a:pt x="6865939" y="174625"/>
                </a:lnTo>
                <a:lnTo>
                  <a:pt x="6934201" y="176212"/>
                </a:lnTo>
                <a:lnTo>
                  <a:pt x="7002464" y="174625"/>
                </a:lnTo>
                <a:lnTo>
                  <a:pt x="7062789" y="166687"/>
                </a:lnTo>
                <a:lnTo>
                  <a:pt x="7115176" y="155575"/>
                </a:lnTo>
                <a:lnTo>
                  <a:pt x="7161214" y="141287"/>
                </a:lnTo>
                <a:lnTo>
                  <a:pt x="7202489" y="125412"/>
                </a:lnTo>
                <a:lnTo>
                  <a:pt x="7239001" y="106362"/>
                </a:lnTo>
                <a:lnTo>
                  <a:pt x="7277101" y="87312"/>
                </a:lnTo>
                <a:lnTo>
                  <a:pt x="7315201" y="68262"/>
                </a:lnTo>
                <a:lnTo>
                  <a:pt x="7351714" y="52387"/>
                </a:lnTo>
                <a:lnTo>
                  <a:pt x="7392989" y="36512"/>
                </a:lnTo>
                <a:lnTo>
                  <a:pt x="7439026" y="20637"/>
                </a:lnTo>
                <a:lnTo>
                  <a:pt x="7491414" y="9525"/>
                </a:lnTo>
                <a:lnTo>
                  <a:pt x="7551739" y="3175"/>
                </a:lnTo>
                <a:lnTo>
                  <a:pt x="7620001" y="0"/>
                </a:lnTo>
                <a:lnTo>
                  <a:pt x="7688264" y="3175"/>
                </a:lnTo>
                <a:lnTo>
                  <a:pt x="7748589" y="9525"/>
                </a:lnTo>
                <a:lnTo>
                  <a:pt x="7800976" y="20637"/>
                </a:lnTo>
                <a:lnTo>
                  <a:pt x="7847014" y="36512"/>
                </a:lnTo>
                <a:lnTo>
                  <a:pt x="7888289" y="52387"/>
                </a:lnTo>
                <a:lnTo>
                  <a:pt x="7924801" y="68262"/>
                </a:lnTo>
                <a:lnTo>
                  <a:pt x="7962901" y="87312"/>
                </a:lnTo>
                <a:lnTo>
                  <a:pt x="8001001" y="106362"/>
                </a:lnTo>
                <a:lnTo>
                  <a:pt x="8037514" y="125412"/>
                </a:lnTo>
                <a:lnTo>
                  <a:pt x="8078789" y="141287"/>
                </a:lnTo>
                <a:lnTo>
                  <a:pt x="8124826" y="155575"/>
                </a:lnTo>
                <a:lnTo>
                  <a:pt x="8177214" y="166687"/>
                </a:lnTo>
                <a:lnTo>
                  <a:pt x="8237539" y="174625"/>
                </a:lnTo>
                <a:lnTo>
                  <a:pt x="8305801" y="176212"/>
                </a:lnTo>
                <a:lnTo>
                  <a:pt x="8374064" y="174625"/>
                </a:lnTo>
                <a:lnTo>
                  <a:pt x="8434388" y="166687"/>
                </a:lnTo>
                <a:lnTo>
                  <a:pt x="8486776" y="155575"/>
                </a:lnTo>
                <a:lnTo>
                  <a:pt x="8532814" y="141287"/>
                </a:lnTo>
                <a:lnTo>
                  <a:pt x="8574088" y="125412"/>
                </a:lnTo>
                <a:lnTo>
                  <a:pt x="8610600" y="106362"/>
                </a:lnTo>
                <a:lnTo>
                  <a:pt x="8648700" y="87312"/>
                </a:lnTo>
                <a:lnTo>
                  <a:pt x="8686800" y="68262"/>
                </a:lnTo>
                <a:lnTo>
                  <a:pt x="8723314" y="52387"/>
                </a:lnTo>
                <a:lnTo>
                  <a:pt x="8764588" y="36512"/>
                </a:lnTo>
                <a:lnTo>
                  <a:pt x="8810626" y="20637"/>
                </a:lnTo>
                <a:lnTo>
                  <a:pt x="8863014" y="9525"/>
                </a:lnTo>
                <a:lnTo>
                  <a:pt x="8923338" y="3175"/>
                </a:lnTo>
                <a:lnTo>
                  <a:pt x="8990014" y="0"/>
                </a:lnTo>
                <a:lnTo>
                  <a:pt x="9059864" y="3175"/>
                </a:lnTo>
                <a:lnTo>
                  <a:pt x="9120188" y="9525"/>
                </a:lnTo>
                <a:lnTo>
                  <a:pt x="9172576" y="20637"/>
                </a:lnTo>
                <a:lnTo>
                  <a:pt x="9218614" y="36512"/>
                </a:lnTo>
                <a:lnTo>
                  <a:pt x="9259888" y="52387"/>
                </a:lnTo>
                <a:lnTo>
                  <a:pt x="9296400" y="68262"/>
                </a:lnTo>
                <a:lnTo>
                  <a:pt x="9334500" y="87312"/>
                </a:lnTo>
                <a:lnTo>
                  <a:pt x="9372600" y="106362"/>
                </a:lnTo>
                <a:lnTo>
                  <a:pt x="9409114" y="125412"/>
                </a:lnTo>
                <a:lnTo>
                  <a:pt x="9450388" y="141287"/>
                </a:lnTo>
                <a:lnTo>
                  <a:pt x="9496426" y="155575"/>
                </a:lnTo>
                <a:lnTo>
                  <a:pt x="9548814" y="166687"/>
                </a:lnTo>
                <a:lnTo>
                  <a:pt x="9609138" y="174625"/>
                </a:lnTo>
                <a:lnTo>
                  <a:pt x="9677400" y="176212"/>
                </a:lnTo>
                <a:lnTo>
                  <a:pt x="9745664" y="174625"/>
                </a:lnTo>
                <a:lnTo>
                  <a:pt x="9805988" y="166687"/>
                </a:lnTo>
                <a:lnTo>
                  <a:pt x="9858376" y="155575"/>
                </a:lnTo>
                <a:lnTo>
                  <a:pt x="9904414" y="141287"/>
                </a:lnTo>
                <a:lnTo>
                  <a:pt x="9945688" y="125412"/>
                </a:lnTo>
                <a:lnTo>
                  <a:pt x="9982200" y="106362"/>
                </a:lnTo>
                <a:lnTo>
                  <a:pt x="10058400" y="68262"/>
                </a:lnTo>
                <a:lnTo>
                  <a:pt x="10094914" y="52387"/>
                </a:lnTo>
                <a:lnTo>
                  <a:pt x="10136188" y="36512"/>
                </a:lnTo>
                <a:lnTo>
                  <a:pt x="10182226" y="20637"/>
                </a:lnTo>
                <a:lnTo>
                  <a:pt x="10234614" y="9525"/>
                </a:lnTo>
                <a:lnTo>
                  <a:pt x="10294938" y="3175"/>
                </a:lnTo>
                <a:lnTo>
                  <a:pt x="10363200" y="0"/>
                </a:lnTo>
                <a:lnTo>
                  <a:pt x="10431464" y="3175"/>
                </a:lnTo>
                <a:lnTo>
                  <a:pt x="10491788" y="9525"/>
                </a:lnTo>
                <a:lnTo>
                  <a:pt x="10544176" y="20637"/>
                </a:lnTo>
                <a:lnTo>
                  <a:pt x="10590214" y="36512"/>
                </a:lnTo>
                <a:lnTo>
                  <a:pt x="10631488" y="52387"/>
                </a:lnTo>
                <a:lnTo>
                  <a:pt x="10668000" y="68262"/>
                </a:lnTo>
                <a:lnTo>
                  <a:pt x="10706100" y="87312"/>
                </a:lnTo>
                <a:lnTo>
                  <a:pt x="10744200" y="106362"/>
                </a:lnTo>
                <a:lnTo>
                  <a:pt x="10780714" y="125412"/>
                </a:lnTo>
                <a:lnTo>
                  <a:pt x="10821988" y="141287"/>
                </a:lnTo>
                <a:lnTo>
                  <a:pt x="10868026" y="155575"/>
                </a:lnTo>
                <a:lnTo>
                  <a:pt x="10920414" y="166687"/>
                </a:lnTo>
                <a:lnTo>
                  <a:pt x="10980738" y="174625"/>
                </a:lnTo>
                <a:lnTo>
                  <a:pt x="11049000" y="176212"/>
                </a:lnTo>
                <a:lnTo>
                  <a:pt x="11117264" y="174625"/>
                </a:lnTo>
                <a:lnTo>
                  <a:pt x="11177588" y="166687"/>
                </a:lnTo>
                <a:lnTo>
                  <a:pt x="11229976" y="155575"/>
                </a:lnTo>
                <a:lnTo>
                  <a:pt x="11276014" y="141287"/>
                </a:lnTo>
                <a:lnTo>
                  <a:pt x="11317288" y="125412"/>
                </a:lnTo>
                <a:lnTo>
                  <a:pt x="11353800" y="106362"/>
                </a:lnTo>
                <a:lnTo>
                  <a:pt x="11391900" y="87312"/>
                </a:lnTo>
                <a:lnTo>
                  <a:pt x="11430000" y="68263"/>
                </a:lnTo>
                <a:lnTo>
                  <a:pt x="11466514" y="52388"/>
                </a:lnTo>
                <a:lnTo>
                  <a:pt x="11507788" y="36513"/>
                </a:lnTo>
                <a:lnTo>
                  <a:pt x="11553826" y="20638"/>
                </a:lnTo>
                <a:lnTo>
                  <a:pt x="11606214" y="9525"/>
                </a:lnTo>
                <a:lnTo>
                  <a:pt x="11666538" y="3175"/>
                </a:lnTo>
                <a:lnTo>
                  <a:pt x="11734800" y="0"/>
                </a:lnTo>
                <a:lnTo>
                  <a:pt x="11803064" y="3175"/>
                </a:lnTo>
                <a:lnTo>
                  <a:pt x="11863388" y="9525"/>
                </a:lnTo>
                <a:lnTo>
                  <a:pt x="11915776" y="20638"/>
                </a:lnTo>
                <a:lnTo>
                  <a:pt x="11961814" y="36513"/>
                </a:lnTo>
                <a:lnTo>
                  <a:pt x="12003088" y="52388"/>
                </a:lnTo>
                <a:lnTo>
                  <a:pt x="12039600" y="68263"/>
                </a:lnTo>
                <a:lnTo>
                  <a:pt x="12077700" y="87313"/>
                </a:lnTo>
                <a:lnTo>
                  <a:pt x="12115800" y="106363"/>
                </a:lnTo>
                <a:lnTo>
                  <a:pt x="12152314" y="125413"/>
                </a:lnTo>
                <a:lnTo>
                  <a:pt x="12192000" y="140677"/>
                </a:lnTo>
                <a:lnTo>
                  <a:pt x="12192000" y="885826"/>
                </a:lnTo>
                <a:lnTo>
                  <a:pt x="12191999" y="885826"/>
                </a:lnTo>
                <a:lnTo>
                  <a:pt x="12191999" y="3102054"/>
                </a:lnTo>
                <a:lnTo>
                  <a:pt x="0" y="3102054"/>
                </a:lnTo>
                <a:lnTo>
                  <a:pt x="0" y="638254"/>
                </a:lnTo>
                <a:lnTo>
                  <a:pt x="1" y="638254"/>
                </a:lnTo>
                <a:lnTo>
                  <a:pt x="1" y="176212"/>
                </a:lnTo>
                <a:lnTo>
                  <a:pt x="68264" y="174625"/>
                </a:lnTo>
                <a:lnTo>
                  <a:pt x="128589" y="166687"/>
                </a:lnTo>
                <a:lnTo>
                  <a:pt x="180976" y="155575"/>
                </a:lnTo>
                <a:lnTo>
                  <a:pt x="227014" y="141287"/>
                </a:lnTo>
                <a:lnTo>
                  <a:pt x="268289" y="125412"/>
                </a:lnTo>
                <a:lnTo>
                  <a:pt x="304801" y="106362"/>
                </a:lnTo>
                <a:lnTo>
                  <a:pt x="342901" y="87312"/>
                </a:lnTo>
                <a:lnTo>
                  <a:pt x="381001" y="68262"/>
                </a:lnTo>
                <a:lnTo>
                  <a:pt x="417514" y="52387"/>
                </a:lnTo>
                <a:lnTo>
                  <a:pt x="458789" y="36512"/>
                </a:lnTo>
                <a:lnTo>
                  <a:pt x="504826" y="20637"/>
                </a:lnTo>
                <a:lnTo>
                  <a:pt x="557214" y="9525"/>
                </a:lnTo>
                <a:lnTo>
                  <a:pt x="617539" y="317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F47838-CC8D-B840-BBFB-FFF2BFDBED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168" y="4292599"/>
            <a:ext cx="10681664" cy="1465771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Candies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B7EDED-27AA-B240-BA2E-95EB5A938E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9701" y="5830278"/>
            <a:ext cx="9372600" cy="545401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2"/>
                </a:solidFill>
              </a:rPr>
              <a:t>What makes them win!!!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675938-548D-D045-B930-B798BBF1F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600000">
            <a:off x="524938" y="1278724"/>
            <a:ext cx="5410194" cy="132549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2FF0EC5-EF7C-AB4F-9DDB-A0BD25604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7" y="453943"/>
            <a:ext cx="5410195" cy="297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542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36619-6F47-A046-8A9B-02192A98D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6" y="382385"/>
            <a:ext cx="10668004" cy="1113295"/>
          </a:xfrm>
        </p:spPr>
        <p:txBody>
          <a:bodyPr anchor="b">
            <a:normAutofit/>
          </a:bodyPr>
          <a:lstStyle/>
          <a:p>
            <a:pPr algn="ctr"/>
            <a:r>
              <a:rPr lang="en-US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What Makes candies win?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7F9E2-C88A-AA44-872C-634090ECC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996" y="1785257"/>
            <a:ext cx="10668004" cy="3440539"/>
          </a:xfrm>
        </p:spPr>
        <p:txBody>
          <a:bodyPr>
            <a:normAutofit/>
          </a:bodyPr>
          <a:lstStyle/>
          <a:p>
            <a:r>
              <a:rPr lang="en-US" sz="2400" dirty="0"/>
              <a:t>Predict </a:t>
            </a:r>
            <a:r>
              <a:rPr lang="en-US" sz="2400" dirty="0" err="1"/>
              <a:t>winpercent</a:t>
            </a:r>
            <a:r>
              <a:rPr lang="en-US" sz="2400" dirty="0"/>
              <a:t> of candies based on the available data set.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Use a machine learning algorithm to fit a model that can predict the </a:t>
            </a:r>
            <a:r>
              <a:rPr lang="en-US" sz="2400" dirty="0" err="1"/>
              <a:t>winpercent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26221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D6CE9D5-28BB-4329-B5E2-B06131F27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9F7D40-5D59-4F59-A331-D8F7710A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E2B1BC2F-AEBF-4990-A7F9-197AAF28B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48664" y="0"/>
            <a:ext cx="4643336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CE344-1E4D-CA41-9969-2ED98E3BB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28" y="457200"/>
            <a:ext cx="3090672" cy="1197864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accent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Data Set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E79094-4AEA-8D48-9183-0EBCAFFB1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927" y="457201"/>
            <a:ext cx="5978273" cy="576713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BDC17-104D-4F4D-A77E-22E53E241E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9328" y="1655065"/>
            <a:ext cx="3090672" cy="4224528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The dataset comprises of </a:t>
            </a:r>
            <a:r>
              <a:rPr lang="en-IN" b="1" dirty="0">
                <a:solidFill>
                  <a:schemeClr val="bg1"/>
                </a:solidFill>
              </a:rPr>
              <a:t>85 observations of 13 columns</a:t>
            </a:r>
            <a:r>
              <a:rPr lang="en-IN" dirty="0">
                <a:solidFill>
                  <a:schemeClr val="bg1"/>
                </a:solidFill>
              </a:rPr>
              <a:t>. Below is a table showing names of all the columns and their description.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7579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0CABA-5CFA-4B42-ADCD-7218F53D7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836815"/>
          </a:xfrm>
        </p:spPr>
        <p:txBody>
          <a:bodyPr/>
          <a:lstStyle/>
          <a:p>
            <a:r>
              <a:rPr lang="en-US" dirty="0"/>
              <a:t>Features and Target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0C4898-26F4-514F-B2BF-F01F3EB04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219201"/>
            <a:ext cx="10178322" cy="4660392"/>
          </a:xfrm>
        </p:spPr>
        <p:txBody>
          <a:bodyPr/>
          <a:lstStyle/>
          <a:p>
            <a:r>
              <a:rPr lang="en-US" dirty="0"/>
              <a:t>There are 3 continues variables.</a:t>
            </a:r>
          </a:p>
          <a:p>
            <a:pPr marL="0" indent="0">
              <a:buNone/>
            </a:pPr>
            <a:r>
              <a:rPr lang="en-IN" dirty="0" err="1"/>
              <a:t>sugarpercent</a:t>
            </a:r>
            <a:r>
              <a:rPr lang="en-IN" dirty="0"/>
              <a:t> , </a:t>
            </a:r>
            <a:r>
              <a:rPr lang="en-IN" dirty="0" err="1"/>
              <a:t>pricepercent</a:t>
            </a:r>
            <a:r>
              <a:rPr lang="en-IN" dirty="0"/>
              <a:t> ,</a:t>
            </a:r>
            <a:r>
              <a:rPr lang="en-IN" dirty="0" err="1"/>
              <a:t>winpercent</a:t>
            </a:r>
            <a:endParaRPr lang="en-US" dirty="0"/>
          </a:p>
          <a:p>
            <a:r>
              <a:rPr lang="en-US" dirty="0"/>
              <a:t>There are 9 categorical dummy variables.</a:t>
            </a:r>
          </a:p>
          <a:p>
            <a:pPr marL="0" indent="0">
              <a:buNone/>
            </a:pPr>
            <a:r>
              <a:rPr lang="en-IN" dirty="0"/>
              <a:t>chocolate ,fruity ,caramel ,</a:t>
            </a:r>
            <a:r>
              <a:rPr lang="en-IN" dirty="0" err="1"/>
              <a:t>peanutyalmondy</a:t>
            </a:r>
            <a:r>
              <a:rPr lang="en-IN" dirty="0"/>
              <a:t> ,nougat ,</a:t>
            </a:r>
            <a:r>
              <a:rPr lang="en-IN" dirty="0" err="1"/>
              <a:t>crispedricewafer</a:t>
            </a:r>
            <a:r>
              <a:rPr lang="en-IN" dirty="0"/>
              <a:t> ,hard ,bar ,pluribus</a:t>
            </a:r>
            <a:endParaRPr lang="en-US" dirty="0"/>
          </a:p>
          <a:p>
            <a:r>
              <a:rPr lang="en-US" dirty="0"/>
              <a:t>There is 1 categorical text variable.</a:t>
            </a:r>
          </a:p>
          <a:p>
            <a:pPr marL="0" indent="0">
              <a:buNone/>
            </a:pPr>
            <a:r>
              <a:rPr lang="en-IN" dirty="0" err="1"/>
              <a:t>competitorname</a:t>
            </a: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US" b="1" dirty="0"/>
              <a:t>The target variable to predict is </a:t>
            </a:r>
            <a:r>
              <a:rPr lang="en-IN" b="1" dirty="0" err="1"/>
              <a:t>winpercent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591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D6CE9D5-28BB-4329-B5E2-B06131F27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9F7D40-5D59-4F59-A331-D8F7710A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E2B1BC2F-AEBF-4990-A7F9-197AAF28B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48664" y="0"/>
            <a:ext cx="4643336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EC0D11-8D8A-AD4C-9E77-78000773F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0842" y="457200"/>
            <a:ext cx="3946358" cy="505326"/>
          </a:xfrm>
        </p:spPr>
        <p:txBody>
          <a:bodyPr anchor="b">
            <a:normAutofit fontScale="90000"/>
          </a:bodyPr>
          <a:lstStyle/>
          <a:p>
            <a:r>
              <a:rPr lang="en-US" sz="1900" dirty="0">
                <a:solidFill>
                  <a:schemeClr val="accent1"/>
                </a:solidFill>
              </a:rPr>
              <a:t>How are the features related?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EB835A-85EE-E24A-900F-0BF55CAA5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927" y="703003"/>
            <a:ext cx="5978273" cy="514131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11FEA-0A8A-8C4F-B23C-8D9458C8D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3137" y="1203158"/>
            <a:ext cx="3707939" cy="4957009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>
                <a:solidFill>
                  <a:schemeClr val="bg1"/>
                </a:solidFill>
              </a:rPr>
              <a:t>Chocolate flavour and bar type it has higher correlation with </a:t>
            </a:r>
            <a:r>
              <a:rPr lang="en-IN" sz="1400" dirty="0" err="1">
                <a:solidFill>
                  <a:schemeClr val="bg1"/>
                </a:solidFill>
              </a:rPr>
              <a:t>winpercent</a:t>
            </a:r>
            <a:r>
              <a:rPr lang="en-IN" sz="14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>
                <a:solidFill>
                  <a:schemeClr val="bg1"/>
                </a:solidFill>
              </a:rPr>
              <a:t>If its chocolate flavour then it is most likely a bar.</a:t>
            </a:r>
          </a:p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>
                <a:solidFill>
                  <a:schemeClr val="bg1"/>
                </a:solidFill>
              </a:rPr>
              <a:t>Chocolate bar has higher </a:t>
            </a:r>
            <a:r>
              <a:rPr lang="en-IN" sz="1400" dirty="0" err="1">
                <a:solidFill>
                  <a:schemeClr val="bg1"/>
                </a:solidFill>
              </a:rPr>
              <a:t>pricepercent</a:t>
            </a:r>
            <a:r>
              <a:rPr lang="en-IN" sz="14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>
                <a:solidFill>
                  <a:schemeClr val="bg1"/>
                </a:solidFill>
              </a:rPr>
              <a:t>If it is Chocolate bar the chance of it being hard is unlikely. High Negative correlation.</a:t>
            </a:r>
          </a:p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>
                <a:solidFill>
                  <a:schemeClr val="bg1"/>
                </a:solidFill>
              </a:rPr>
              <a:t>If it is chocolate or bar, its not fruity.</a:t>
            </a:r>
          </a:p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>
                <a:solidFill>
                  <a:schemeClr val="bg1"/>
                </a:solidFill>
              </a:rPr>
              <a:t>If it is Fruity flavour </a:t>
            </a:r>
            <a:r>
              <a:rPr lang="en-IN" sz="1400" dirty="0" err="1">
                <a:solidFill>
                  <a:schemeClr val="bg1"/>
                </a:solidFill>
              </a:rPr>
              <a:t>winpercent</a:t>
            </a:r>
            <a:r>
              <a:rPr lang="en-IN" sz="1400" dirty="0">
                <a:solidFill>
                  <a:schemeClr val="bg1"/>
                </a:solidFill>
              </a:rPr>
              <a:t> goes down.</a:t>
            </a:r>
          </a:p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>
                <a:solidFill>
                  <a:schemeClr val="bg1"/>
                </a:solidFill>
              </a:rPr>
              <a:t>If it is Fruity flavour price goes down.</a:t>
            </a:r>
          </a:p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>
                <a:solidFill>
                  <a:schemeClr val="bg1"/>
                </a:solidFill>
              </a:rPr>
              <a:t>Caramel does not make much difference to </a:t>
            </a:r>
            <a:r>
              <a:rPr lang="en-IN" sz="1400" dirty="0" err="1">
                <a:solidFill>
                  <a:schemeClr val="bg1"/>
                </a:solidFill>
              </a:rPr>
              <a:t>winpercent</a:t>
            </a:r>
            <a:r>
              <a:rPr lang="en-IN" sz="14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 err="1">
                <a:solidFill>
                  <a:schemeClr val="bg1"/>
                </a:solidFill>
              </a:rPr>
              <a:t>peanutyalmondy</a:t>
            </a:r>
            <a:r>
              <a:rPr lang="en-IN" sz="1400" dirty="0">
                <a:solidFill>
                  <a:schemeClr val="bg1"/>
                </a:solidFill>
              </a:rPr>
              <a:t> has positive correlation with </a:t>
            </a:r>
            <a:r>
              <a:rPr lang="en-IN" sz="1400" dirty="0" err="1">
                <a:solidFill>
                  <a:schemeClr val="bg1"/>
                </a:solidFill>
              </a:rPr>
              <a:t>winprecent</a:t>
            </a:r>
            <a:r>
              <a:rPr lang="en-IN" sz="14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>
                <a:solidFill>
                  <a:schemeClr val="bg1"/>
                </a:solidFill>
              </a:rPr>
              <a:t>hard candies have negative correlation with </a:t>
            </a:r>
            <a:r>
              <a:rPr lang="en-IN" sz="1400" dirty="0" err="1">
                <a:solidFill>
                  <a:schemeClr val="bg1"/>
                </a:solidFill>
              </a:rPr>
              <a:t>winpercent</a:t>
            </a:r>
            <a:r>
              <a:rPr lang="en-IN" sz="14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>
                <a:solidFill>
                  <a:schemeClr val="bg1"/>
                </a:solidFill>
              </a:rPr>
              <a:t>pluribus does not make difference to </a:t>
            </a:r>
            <a:r>
              <a:rPr lang="en-IN" sz="1400" dirty="0" err="1">
                <a:solidFill>
                  <a:schemeClr val="bg1"/>
                </a:solidFill>
              </a:rPr>
              <a:t>winpercent</a:t>
            </a:r>
            <a:r>
              <a:rPr lang="en-IN" sz="14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00000"/>
              </a:lnSpc>
              <a:buClr>
                <a:schemeClr val="accent1"/>
              </a:buClr>
              <a:buFont typeface="Courier New" panose="02070309020205020404" pitchFamily="49" charset="0"/>
              <a:buChar char="o"/>
            </a:pPr>
            <a:r>
              <a:rPr lang="en-IN" sz="1400" dirty="0" err="1">
                <a:solidFill>
                  <a:schemeClr val="bg1"/>
                </a:solidFill>
              </a:rPr>
              <a:t>pricepercent</a:t>
            </a:r>
            <a:r>
              <a:rPr lang="en-IN" sz="1400" dirty="0">
                <a:solidFill>
                  <a:schemeClr val="bg1"/>
                </a:solidFill>
              </a:rPr>
              <a:t> has little positive correlation with </a:t>
            </a:r>
            <a:r>
              <a:rPr lang="en-IN" sz="1400" dirty="0" err="1">
                <a:solidFill>
                  <a:schemeClr val="bg1"/>
                </a:solidFill>
              </a:rPr>
              <a:t>winpercent</a:t>
            </a:r>
            <a:r>
              <a:rPr lang="en-IN" sz="14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100000"/>
              </a:lnSpc>
            </a:pPr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904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D6CE9D5-28BB-4329-B5E2-B06131F27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9F7D40-5D59-4F59-A331-D8F7710A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E2B1BC2F-AEBF-4990-A7F9-197AAF28B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48664" y="0"/>
            <a:ext cx="4643336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33E097-B655-2B47-A073-388DA9F32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27" y="457200"/>
            <a:ext cx="3355367" cy="986589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Linear regression 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5FDDF6-2DB0-1142-972B-D156BA3C6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305" y="457200"/>
            <a:ext cx="6753727" cy="567088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AE720-F3BC-7D44-A575-7E139B3FE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3347" y="1655065"/>
            <a:ext cx="3561347" cy="422452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features </a:t>
            </a:r>
            <a:r>
              <a:rPr lang="en-US" dirty="0" err="1">
                <a:solidFill>
                  <a:schemeClr val="bg1"/>
                </a:solidFill>
              </a:rPr>
              <a:t>competitorname</a:t>
            </a:r>
            <a:r>
              <a:rPr lang="en-US" dirty="0">
                <a:solidFill>
                  <a:schemeClr val="bg1"/>
                </a:solidFill>
              </a:rPr>
              <a:t>, fruity, nougat, pluribus, </a:t>
            </a:r>
            <a:r>
              <a:rPr lang="en-US" dirty="0" err="1">
                <a:solidFill>
                  <a:schemeClr val="bg1"/>
                </a:solidFill>
              </a:rPr>
              <a:t>sugarpercent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dirty="0" err="1">
                <a:solidFill>
                  <a:schemeClr val="bg1"/>
                </a:solidFill>
              </a:rPr>
              <a:t>crispedricewafer</a:t>
            </a:r>
            <a:r>
              <a:rPr lang="en-US" dirty="0">
                <a:solidFill>
                  <a:schemeClr val="bg1"/>
                </a:solidFill>
              </a:rPr>
              <a:t> have negligible influence on </a:t>
            </a:r>
            <a:r>
              <a:rPr lang="en-US" dirty="0" err="1">
                <a:solidFill>
                  <a:schemeClr val="bg1"/>
                </a:solidFill>
              </a:rPr>
              <a:t>winpercent</a:t>
            </a:r>
            <a:r>
              <a:rPr lang="en-US" dirty="0">
                <a:solidFill>
                  <a:schemeClr val="bg1"/>
                </a:solidFill>
              </a:rPr>
              <a:t>, hence ignoring them, the model results look as shown screen shot:</a:t>
            </a:r>
          </a:p>
          <a:p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508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D6CE9D5-28BB-4329-B5E2-B06131F27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9F7D40-5D59-4F59-A331-D8F7710A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E2B1BC2F-AEBF-4990-A7F9-197AAF28B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48664" y="0"/>
            <a:ext cx="4643336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84AC25-CC81-9C44-8B0E-165498172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9328" y="457200"/>
            <a:ext cx="3483704" cy="954505"/>
          </a:xfrm>
        </p:spPr>
        <p:txBody>
          <a:bodyPr anchor="b">
            <a:norm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Linear regression ii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062F2A-D0CE-4943-A025-D5A62831B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559" y="457200"/>
            <a:ext cx="6586138" cy="600776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D3D87-C5F0-954B-AA43-D68005A80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9328" y="1655065"/>
            <a:ext cx="3090672" cy="422452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Predicting for only chocolate and </a:t>
            </a:r>
            <a:r>
              <a:rPr lang="en-US" dirty="0" err="1">
                <a:solidFill>
                  <a:schemeClr val="bg1"/>
                </a:solidFill>
              </a:rPr>
              <a:t>peanutyalmondy</a:t>
            </a:r>
            <a:r>
              <a:rPr lang="en-US" dirty="0">
                <a:solidFill>
                  <a:schemeClr val="bg1"/>
                </a:solidFill>
              </a:rPr>
              <a:t>, the model results look as shown screen shot:</a:t>
            </a:r>
          </a:p>
          <a:p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822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B9160-5B8E-AB4B-9AFB-1A02214ED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9377" y="2682934"/>
            <a:ext cx="10178322" cy="1492132"/>
          </a:xfrm>
        </p:spPr>
        <p:txBody>
          <a:bodyPr>
            <a:scene3d>
              <a:camera prst="orthographicFront"/>
              <a:lightRig rig="sunrise" dir="t"/>
            </a:scene3d>
          </a:bodyPr>
          <a:lstStyle/>
          <a:p>
            <a:pPr algn="ctr"/>
            <a:r>
              <a:rPr lang="en-US" dirty="0"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No Wonder snickers rock!!!</a:t>
            </a:r>
          </a:p>
        </p:txBody>
      </p:sp>
    </p:spTree>
    <p:extLst>
      <p:ext uri="{BB962C8B-B14F-4D97-AF65-F5344CB8AC3E}">
        <p14:creationId xmlns:p14="http://schemas.microsoft.com/office/powerpoint/2010/main" val="1201978987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278</Words>
  <Application>Microsoft Macintosh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Courier New</vt:lpstr>
      <vt:lpstr>Gill Sans MT</vt:lpstr>
      <vt:lpstr>Impact</vt:lpstr>
      <vt:lpstr>Badge</vt:lpstr>
      <vt:lpstr>Candies</vt:lpstr>
      <vt:lpstr>What Makes candies win?</vt:lpstr>
      <vt:lpstr>Data Set</vt:lpstr>
      <vt:lpstr>Features and Target</vt:lpstr>
      <vt:lpstr>How are the features related?</vt:lpstr>
      <vt:lpstr>Linear regression I</vt:lpstr>
      <vt:lpstr>Linear regression ii</vt:lpstr>
      <vt:lpstr>No Wonder snickers rock!!!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Candies</dc:title>
  <dc:creator>Prashanth Rao</dc:creator>
  <cp:lastModifiedBy>Prashanth Rao</cp:lastModifiedBy>
  <cp:revision>1</cp:revision>
  <dcterms:created xsi:type="dcterms:W3CDTF">2019-06-30T09:08:56Z</dcterms:created>
  <dcterms:modified xsi:type="dcterms:W3CDTF">2019-06-30T09:18:02Z</dcterms:modified>
</cp:coreProperties>
</file>